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5" r:id="rId4"/>
    <p:sldId id="276" r:id="rId5"/>
    <p:sldId id="271" r:id="rId6"/>
    <p:sldId id="257" r:id="rId7"/>
    <p:sldId id="260" r:id="rId8"/>
    <p:sldId id="266" r:id="rId9"/>
    <p:sldId id="259" r:id="rId10"/>
    <p:sldId id="261" r:id="rId11"/>
    <p:sldId id="264" r:id="rId12"/>
    <p:sldId id="280" r:id="rId13"/>
    <p:sldId id="265" r:id="rId14"/>
    <p:sldId id="278" r:id="rId15"/>
    <p:sldId id="277" r:id="rId16"/>
    <p:sldId id="267" r:id="rId17"/>
    <p:sldId id="268" r:id="rId18"/>
    <p:sldId id="269" r:id="rId19"/>
    <p:sldId id="270" r:id="rId20"/>
    <p:sldId id="273" r:id="rId21"/>
    <p:sldId id="274" r:id="rId22"/>
    <p:sldId id="279" r:id="rId23"/>
    <p:sldId id="263" r:id="rId24"/>
  </p:sldIdLst>
  <p:sldSz cx="12192000" cy="6858000"/>
  <p:notesSz cx="6858000" cy="9144000"/>
  <p:custDataLst>
    <p:tags r:id="rId25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478E-CBD2-4C07-901C-A6BE5EDB1F8A}" type="datetimeFigureOut">
              <a:rPr lang="fr-FR" smtClean="0"/>
              <a:t>05/05/2022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094-113A-4396-B86F-A3B732D6367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9769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478E-CBD2-4C07-901C-A6BE5EDB1F8A}" type="datetimeFigureOut">
              <a:rPr lang="fr-FR" smtClean="0"/>
              <a:t>05/05/2022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094-113A-4396-B86F-A3B732D6367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4038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478E-CBD2-4C07-901C-A6BE5EDB1F8A}" type="datetimeFigureOut">
              <a:rPr lang="fr-FR" smtClean="0"/>
              <a:t>05/05/2022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094-113A-4396-B86F-A3B732D6367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07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478E-CBD2-4C07-901C-A6BE5EDB1F8A}" type="datetimeFigureOut">
              <a:rPr lang="fr-FR" smtClean="0"/>
              <a:t>05/05/2022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094-113A-4396-B86F-A3B732D6367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4681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478E-CBD2-4C07-901C-A6BE5EDB1F8A}" type="datetimeFigureOut">
              <a:rPr lang="fr-FR" smtClean="0"/>
              <a:t>05/05/2022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094-113A-4396-B86F-A3B732D6367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359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478E-CBD2-4C07-901C-A6BE5EDB1F8A}" type="datetimeFigureOut">
              <a:rPr lang="fr-FR" smtClean="0"/>
              <a:t>05/05/2022</a:t>
            </a:fld>
            <a:endParaRPr lang="fr-F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094-113A-4396-B86F-A3B732D6367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4624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478E-CBD2-4C07-901C-A6BE5EDB1F8A}" type="datetimeFigureOut">
              <a:rPr lang="fr-FR" smtClean="0"/>
              <a:t>05/05/2022</a:t>
            </a:fld>
            <a:endParaRPr lang="fr-F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094-113A-4396-B86F-A3B732D6367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3937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478E-CBD2-4C07-901C-A6BE5EDB1F8A}" type="datetimeFigureOut">
              <a:rPr lang="fr-FR" smtClean="0"/>
              <a:t>05/05/2022</a:t>
            </a:fld>
            <a:endParaRPr lang="fr-F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094-113A-4396-B86F-A3B732D6367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6310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478E-CBD2-4C07-901C-A6BE5EDB1F8A}" type="datetimeFigureOut">
              <a:rPr lang="fr-FR" smtClean="0"/>
              <a:t>05/05/2022</a:t>
            </a:fld>
            <a:endParaRPr lang="fr-F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094-113A-4396-B86F-A3B732D6367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584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478E-CBD2-4C07-901C-A6BE5EDB1F8A}" type="datetimeFigureOut">
              <a:rPr lang="fr-FR" smtClean="0"/>
              <a:t>05/05/2022</a:t>
            </a:fld>
            <a:endParaRPr lang="fr-F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094-113A-4396-B86F-A3B732D6367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1971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478E-CBD2-4C07-901C-A6BE5EDB1F8A}" type="datetimeFigureOut">
              <a:rPr lang="fr-FR" smtClean="0"/>
              <a:t>05/05/2022</a:t>
            </a:fld>
            <a:endParaRPr lang="fr-F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9094-113A-4396-B86F-A3B732D6367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6978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C478E-CBD2-4C07-901C-A6BE5EDB1F8A}" type="datetimeFigureOut">
              <a:rPr lang="fr-FR" smtClean="0"/>
              <a:t>05/05/2022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49094-113A-4396-B86F-A3B732D6367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376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www.youtube.com/watch?v=_OEl7YAUvK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 smtClean="0"/>
              <a:t>Atualidades</a:t>
            </a: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37821">
            <a:off x="1052127" y="2301447"/>
            <a:ext cx="2838450" cy="160972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486" y="2833172"/>
            <a:ext cx="1990725" cy="22955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83065"/>
            <a:ext cx="1905000" cy="2540000"/>
          </a:xfrm>
          <a:prstGeom prst="rect">
            <a:avLst/>
          </a:prstGeom>
        </p:spPr>
      </p:pic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6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08" y="884497"/>
            <a:ext cx="10058400" cy="514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7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24073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/>
              <a:t>João considerava </a:t>
            </a:r>
            <a:r>
              <a:rPr lang="pt-BR" dirty="0" err="1" smtClean="0"/>
              <a:t>Dindin</a:t>
            </a:r>
            <a:r>
              <a:rPr lang="pt-BR" dirty="0" smtClean="0"/>
              <a:t> </a:t>
            </a:r>
            <a:r>
              <a:rPr lang="pt-BR" dirty="0"/>
              <a:t>como se fosse o seu próprio filho, que nunca teve. A única pessoa por quem </a:t>
            </a:r>
            <a:r>
              <a:rPr lang="pt-BR" dirty="0" err="1" smtClean="0"/>
              <a:t>Dindin</a:t>
            </a:r>
            <a:r>
              <a:rPr lang="pt-BR" dirty="0" smtClean="0"/>
              <a:t> </a:t>
            </a:r>
            <a:r>
              <a:rPr lang="pt-BR" dirty="0"/>
              <a:t>se deixava tocar era João. Talvez </a:t>
            </a:r>
            <a:r>
              <a:rPr lang="pt-BR" dirty="0" err="1"/>
              <a:t>Dindin</a:t>
            </a:r>
            <a:r>
              <a:rPr lang="pt-BR" dirty="0"/>
              <a:t> visse João como seu pai ou alguém de sua própria família. 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74096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24073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 smtClean="0"/>
              <a:t>Os </a:t>
            </a:r>
            <a:r>
              <a:rPr lang="pt-BR" dirty="0"/>
              <a:t>pinguins vivem cerca de 25 anos e são conhecidos por sua lealdade a seus companheiros, ficando com o mesmo parceiro até o fim da vida.</a:t>
            </a:r>
            <a:endParaRPr lang="fr-FR" dirty="0"/>
          </a:p>
          <a:p>
            <a:pPr marL="0" indent="0" algn="ctr">
              <a:buNone/>
            </a:pPr>
            <a:r>
              <a:rPr lang="pt-BR" dirty="0"/>
              <a:t>S</a:t>
            </a:r>
            <a:r>
              <a:rPr lang="pt-BR" dirty="0" smtClean="0"/>
              <a:t>ão </a:t>
            </a:r>
            <a:r>
              <a:rPr lang="pt-BR" dirty="0"/>
              <a:t>conhecidos por serem os animais mais fiéis de toda a </a:t>
            </a:r>
            <a:r>
              <a:rPr lang="pt-BR" dirty="0" smtClean="0"/>
              <a:t>natureza. Esta </a:t>
            </a:r>
            <a:r>
              <a:rPr lang="pt-BR" dirty="0"/>
              <a:t>história é a prova viva disto.</a:t>
            </a: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/>
          </a:p>
          <a:p>
            <a:pPr algn="ctr"/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612" y="3794175"/>
            <a:ext cx="2390775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3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T</a:t>
            </a:r>
            <a:r>
              <a:rPr lang="pt-BR" dirty="0" smtClean="0"/>
              <a:t>odos </a:t>
            </a:r>
            <a:r>
              <a:rPr lang="pt-BR" dirty="0"/>
              <a:t>os anos ele passava pelo menos 6 meses ao lado de João</a:t>
            </a:r>
            <a:r>
              <a:rPr lang="pt-BR" dirty="0" smtClean="0"/>
              <a:t>. </a:t>
            </a:r>
            <a:r>
              <a:rPr lang="pt-BR" dirty="0"/>
              <a:t>E mesmo que João o colocasse no mar, ele acabava voltando</a:t>
            </a:r>
            <a:r>
              <a:rPr lang="pt-BR" dirty="0" smtClean="0"/>
              <a:t>.</a:t>
            </a:r>
          </a:p>
          <a:p>
            <a:pPr marL="0" indent="0" algn="ct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637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77" y="708454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48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Acredita-se </a:t>
            </a:r>
            <a:r>
              <a:rPr lang="pt-BR" dirty="0"/>
              <a:t>que </a:t>
            </a:r>
            <a:r>
              <a:rPr lang="pt-BR" dirty="0" err="1" smtClean="0"/>
              <a:t>Dindin</a:t>
            </a:r>
            <a:r>
              <a:rPr lang="pt-BR" dirty="0" smtClean="0"/>
              <a:t> passasse </a:t>
            </a:r>
            <a:r>
              <a:rPr lang="pt-BR" dirty="0"/>
              <a:t>o resto do tempo nas costas da Patagônia na Argentina e no Chile.</a:t>
            </a:r>
            <a:endParaRPr lang="pt-BR" dirty="0" smtClean="0"/>
          </a:p>
          <a:p>
            <a:pPr marL="0" indent="0" algn="ctr">
              <a:buNone/>
            </a:pPr>
            <a:r>
              <a:rPr lang="pt-BR" dirty="0"/>
              <a:t>João, se pudesse, gostaria de </a:t>
            </a:r>
            <a:r>
              <a:rPr lang="pt-BR" dirty="0" smtClean="0"/>
              <a:t>visitar </a:t>
            </a:r>
            <a:r>
              <a:rPr lang="pt-BR" dirty="0"/>
              <a:t>o lugar onde vivem os pinguins</a:t>
            </a:r>
            <a:r>
              <a:rPr lang="pt-BR" dirty="0" smtClean="0"/>
              <a:t>.</a:t>
            </a:r>
          </a:p>
          <a:p>
            <a:pPr marL="0" indent="0" algn="ctr">
              <a:buNone/>
            </a:pPr>
            <a:r>
              <a:rPr lang="pt-BR" dirty="0"/>
              <a:t>Ele gostaria de chamar </a:t>
            </a:r>
            <a:r>
              <a:rPr lang="pt-BR" dirty="0" err="1"/>
              <a:t>Dindin</a:t>
            </a:r>
            <a:r>
              <a:rPr lang="pt-BR" dirty="0"/>
              <a:t> no meio dos outros pinguins e tem certeza de que se ele escutasse a </a:t>
            </a:r>
            <a:r>
              <a:rPr lang="pt-BR" dirty="0" smtClean="0"/>
              <a:t>sua voz </a:t>
            </a:r>
            <a:r>
              <a:rPr lang="pt-BR" dirty="0"/>
              <a:t>ele </a:t>
            </a:r>
            <a:r>
              <a:rPr lang="pt-BR" dirty="0" smtClean="0"/>
              <a:t>a reconheceria </a:t>
            </a:r>
            <a:r>
              <a:rPr lang="pt-BR" dirty="0"/>
              <a:t>e viria correndo.</a:t>
            </a:r>
            <a:endParaRPr lang="fr-FR" dirty="0"/>
          </a:p>
          <a:p>
            <a:pPr marL="0" indent="0" algn="ct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101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i="1" dirty="0"/>
              <a:t>“Eu amo o pinguim como se fosse meu próprio filho e acredito que ele também me ame”</a:t>
            </a:r>
            <a:r>
              <a:rPr lang="pt-BR" dirty="0"/>
              <a:t>,</a:t>
            </a:r>
            <a:r>
              <a:rPr lang="pt-BR" i="1" dirty="0"/>
              <a:t> </a:t>
            </a:r>
            <a:r>
              <a:rPr lang="pt-BR" dirty="0"/>
              <a:t>disse João à TV Globo. </a:t>
            </a:r>
            <a:r>
              <a:rPr lang="pt-BR" i="1" dirty="0"/>
              <a:t>“Ninguém mais tem permissão para tocá-lo. Ele os bica se o fizerem. Ele deita no meu colo, me deixa dar banho, me permite alimentá-lo com sardinha e buscá-lo</a:t>
            </a:r>
            <a:r>
              <a:rPr lang="pt-BR" i="1" dirty="0" smtClean="0"/>
              <a:t>.”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29734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O professor </a:t>
            </a:r>
            <a:r>
              <a:rPr lang="pt-BR" dirty="0" err="1"/>
              <a:t>Krajewski</a:t>
            </a:r>
            <a:r>
              <a:rPr lang="pt-BR" dirty="0"/>
              <a:t>, um biólogo que entrevistou o pescador, disse ao The </a:t>
            </a:r>
            <a:r>
              <a:rPr lang="pt-BR" dirty="0" err="1"/>
              <a:t>Independent</a:t>
            </a:r>
            <a:r>
              <a:rPr lang="pt-BR" dirty="0"/>
              <a:t> :</a:t>
            </a:r>
          </a:p>
          <a:p>
            <a:pPr marL="0" indent="0" algn="ctr">
              <a:buNone/>
            </a:pPr>
            <a:r>
              <a:rPr lang="pt-BR" i="1" dirty="0"/>
              <a:t>“Eu nunca tinha visto algo assim antes. Acho que o pinguim acredita que João faz parte da família dele e provavelmente também um pinguim. Quando o vê, sacode o rabo como um cachorro faria</a:t>
            </a:r>
            <a:r>
              <a:rPr lang="pt-BR" i="1" dirty="0" smtClean="0"/>
              <a:t>.”</a:t>
            </a:r>
            <a:endParaRPr lang="pt-B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491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86" y="675503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26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No entanto, ambientalistas alertam que, embora se saiba que centenas de espécies de </a:t>
            </a:r>
            <a:r>
              <a:rPr lang="pt-BR" dirty="0" err="1" smtClean="0"/>
              <a:t>magalhães</a:t>
            </a:r>
            <a:r>
              <a:rPr lang="pt-BR" dirty="0" smtClean="0"/>
              <a:t> </a:t>
            </a:r>
            <a:r>
              <a:rPr lang="pt-BR" dirty="0"/>
              <a:t>migram naturalmente milhares de quilômetros ao norte em busca de comida, houve um aumento preocupante no fenômeno de criaturas oceânicas chegando nas praias do Brasil.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261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Vou contar uma história linda de amizade entre um pinguim e um ser humano.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793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48500" y="1825625"/>
            <a:ext cx="24384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 smtClean="0"/>
              <a:t>O </a:t>
            </a:r>
            <a:r>
              <a:rPr lang="pt-BR" dirty="0"/>
              <a:t>aumento se deve em parte às mudanças </a:t>
            </a:r>
            <a:r>
              <a:rPr lang="pt-BR"/>
              <a:t>climáticas </a:t>
            </a:r>
            <a:r>
              <a:rPr lang="pt-BR" smtClean="0"/>
              <a:t>globais.</a:t>
            </a: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659" y="176316"/>
            <a:ext cx="8556780" cy="646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03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E</a:t>
            </a:r>
            <a:r>
              <a:rPr lang="pt-BR" dirty="0" smtClean="0"/>
              <a:t>mbora </a:t>
            </a:r>
            <a:r>
              <a:rPr lang="pt-BR" dirty="0"/>
              <a:t>seja ilegal no Brasil manter animais selvagens como animais de </a:t>
            </a:r>
            <a:r>
              <a:rPr lang="pt-BR" dirty="0" smtClean="0"/>
              <a:t>estimação, o </a:t>
            </a:r>
            <a:r>
              <a:rPr lang="pt-BR" dirty="0"/>
              <a:t>professor </a:t>
            </a:r>
            <a:r>
              <a:rPr lang="pt-BR" dirty="0" err="1"/>
              <a:t>Krajewski</a:t>
            </a:r>
            <a:r>
              <a:rPr lang="pt-BR" dirty="0"/>
              <a:t> disse: </a:t>
            </a:r>
            <a:r>
              <a:rPr lang="pt-BR" i="1" dirty="0"/>
              <a:t>“Profissionais que trabalham com animais tentam evitar relacionamentos como esse, para que possam reintroduzir o animal na natureza. Mas neste caso isolado, as autoridades deixaram </a:t>
            </a:r>
            <a:r>
              <a:rPr lang="pt-BR" i="1" dirty="0" err="1" smtClean="0"/>
              <a:t>Din</a:t>
            </a:r>
            <a:r>
              <a:rPr lang="pt-BR" i="1" dirty="0" err="1"/>
              <a:t>d</a:t>
            </a:r>
            <a:r>
              <a:rPr lang="pt-BR" i="1" dirty="0" err="1" smtClean="0"/>
              <a:t>in</a:t>
            </a:r>
            <a:r>
              <a:rPr lang="pt-BR" i="1" dirty="0" smtClean="0"/>
              <a:t> </a:t>
            </a:r>
            <a:r>
              <a:rPr lang="pt-BR" i="1" dirty="0"/>
              <a:t>ficar com João por causa de seu apego ao amigo </a:t>
            </a:r>
            <a:r>
              <a:rPr lang="pt-BR" i="1" dirty="0" smtClean="0"/>
              <a:t>humano”.</a:t>
            </a:r>
            <a:endParaRPr lang="pt-B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749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Em </a:t>
            </a:r>
            <a:r>
              <a:rPr lang="pt-BR" dirty="0"/>
              <a:t>fevereiro de </a:t>
            </a:r>
            <a:r>
              <a:rPr lang="pt-BR" dirty="0" smtClean="0"/>
              <a:t>2021, </a:t>
            </a:r>
            <a:r>
              <a:rPr lang="pt-BR" dirty="0"/>
              <a:t>o pinguim </a:t>
            </a:r>
            <a:r>
              <a:rPr lang="pt-BR" dirty="0" smtClean="0"/>
              <a:t>que a 10 anos vinha </a:t>
            </a:r>
            <a:r>
              <a:rPr lang="pt-BR" dirty="0"/>
              <a:t>visitar o </a:t>
            </a:r>
            <a:r>
              <a:rPr lang="pt-BR" dirty="0" smtClean="0"/>
              <a:t>brasileiro </a:t>
            </a:r>
            <a:r>
              <a:rPr lang="pt-BR" dirty="0"/>
              <a:t>foi para o mar e nunca mais voltou. João ainda vai à praia todos os dias esperar pelo amigo.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507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i="1" dirty="0"/>
              <a:t>"Nunca vi um bicho criado no mar se apegar com uma pessoa como ele </a:t>
            </a:r>
            <a:r>
              <a:rPr lang="pt-BR" i="1" dirty="0" smtClean="0"/>
              <a:t>se </a:t>
            </a:r>
            <a:r>
              <a:rPr lang="pt-BR" i="1" dirty="0"/>
              <a:t>apegou comigo"</a:t>
            </a:r>
            <a:r>
              <a:rPr lang="pt-BR" dirty="0"/>
              <a:t>,</a:t>
            </a:r>
            <a:r>
              <a:rPr lang="pt-BR" i="1" dirty="0"/>
              <a:t> </a:t>
            </a:r>
            <a:r>
              <a:rPr lang="pt-BR" dirty="0"/>
              <a:t>disse João</a:t>
            </a:r>
            <a:r>
              <a:rPr lang="pt-BR" dirty="0" smtClean="0"/>
              <a:t>.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fr-FR" sz="1200" dirty="0" smtClean="0">
                <a:hlinkClick r:id="rId2"/>
              </a:rPr>
              <a:t>https://www.youtube.com/watch?v=_OEl7YAUvKI</a:t>
            </a:r>
            <a:endParaRPr lang="fr-FR" sz="12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2859560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02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521" y="0"/>
            <a:ext cx="59469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8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00" y="1079500"/>
            <a:ext cx="8255000" cy="469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66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Um pequeno pinguim-de-</a:t>
            </a:r>
            <a:r>
              <a:rPr lang="pt-BR" dirty="0" err="1"/>
              <a:t>magalhães</a:t>
            </a:r>
            <a:r>
              <a:rPr lang="pt-BR" dirty="0"/>
              <a:t> </a:t>
            </a:r>
            <a:r>
              <a:rPr lang="pt-BR" dirty="0" smtClean="0"/>
              <a:t>nadou </a:t>
            </a:r>
            <a:r>
              <a:rPr lang="pt-BR" dirty="0"/>
              <a:t>todos os anos 8.000 </a:t>
            </a:r>
            <a:r>
              <a:rPr lang="pt-BR" dirty="0" smtClean="0"/>
              <a:t>milhas até </a:t>
            </a:r>
            <a:r>
              <a:rPr lang="pt-BR" dirty="0"/>
              <a:t>uma praia brasileira para se reunir com o homem que salvou sua vida. Essa história pode até parecer enredo de uma fábula infantil, mas é verdade! A natureza nunca se cansa de nos surpreender.</a:t>
            </a:r>
            <a:endParaRPr lang="fr-F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012" y="3836537"/>
            <a:ext cx="28479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1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Em 2011, João </a:t>
            </a:r>
            <a:r>
              <a:rPr lang="pt-BR" dirty="0"/>
              <a:t>Pereira de </a:t>
            </a:r>
            <a:r>
              <a:rPr lang="pt-BR" dirty="0" smtClean="0"/>
              <a:t>Souza, um pescador de 71 anos de idade que trabalhava </a:t>
            </a:r>
            <a:r>
              <a:rPr lang="pt-BR" dirty="0"/>
              <a:t>em </a:t>
            </a:r>
            <a:r>
              <a:rPr lang="pt-BR" dirty="0" err="1"/>
              <a:t>Provetá</a:t>
            </a:r>
            <a:r>
              <a:rPr lang="pt-BR" dirty="0"/>
              <a:t>, na Ilha Grande, no Rio de </a:t>
            </a:r>
            <a:r>
              <a:rPr lang="pt-BR" dirty="0" smtClean="0"/>
              <a:t>Janeiro, encontrou </a:t>
            </a:r>
            <a:r>
              <a:rPr lang="pt-BR" dirty="0"/>
              <a:t>o animal coberto de óleo na praia, já muito debilitado. O aposentado não pensou duas vezes: resgatou o pinguim e cuidou dele.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285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46" y="825019"/>
            <a:ext cx="10058400" cy="518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11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/>
              <a:t>O pinguim estava coberto de </a:t>
            </a:r>
            <a:r>
              <a:rPr lang="pt-BR" dirty="0" smtClean="0"/>
              <a:t>petróleo </a:t>
            </a:r>
            <a:r>
              <a:rPr lang="pt-BR" dirty="0"/>
              <a:t>e estava </a:t>
            </a:r>
            <a:r>
              <a:rPr lang="pt-BR" dirty="0" smtClean="0"/>
              <a:t>em fim de </a:t>
            </a:r>
            <a:r>
              <a:rPr lang="pt-BR" dirty="0"/>
              <a:t>vida. João então o resgatou, limpou o óleo das suas penas e o alimentou com uma dieta diária de peixe. </a:t>
            </a: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Após </a:t>
            </a:r>
            <a:r>
              <a:rPr lang="pt-BR" dirty="0"/>
              <a:t>uma semana de reabilitação, João tentou devolver o pinguim </a:t>
            </a:r>
            <a:r>
              <a:rPr lang="pt-BR"/>
              <a:t>à </a:t>
            </a:r>
            <a:r>
              <a:rPr lang="pt-BR" smtClean="0"/>
              <a:t>natureza, </a:t>
            </a:r>
            <a:r>
              <a:rPr lang="pt-BR" dirty="0" smtClean="0"/>
              <a:t>mas este já </a:t>
            </a:r>
            <a:r>
              <a:rPr lang="pt-BR" dirty="0"/>
              <a:t>havia criado um vínculo com seu socorrista e não queria ir embora.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798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Após esse episódio, todos os anos, a ave voltou para visitar João. Nomeado </a:t>
            </a:r>
            <a:r>
              <a:rPr lang="pt-BR" dirty="0"/>
              <a:t>carinhosamente de </a:t>
            </a:r>
            <a:r>
              <a:rPr lang="pt-BR" dirty="0" err="1"/>
              <a:t>Dindin</a:t>
            </a:r>
            <a:r>
              <a:rPr lang="pt-BR" dirty="0"/>
              <a:t> pelo pescador, de junho a fevereiro, os dois ficavam juntos.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45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Diapositive 1 - &amp;quot;Atualidades&amp;quot;&quot;/&gt;&lt;property id=&quot;20307&quot; value=&quot;256&quot;/&gt;&lt;/object&gt;&lt;object type=&quot;3&quot; unique_id=&quot;10005&quot;&gt;&lt;property id=&quot;20148&quot; value=&quot;5&quot;/&gt;&lt;property id=&quot;20300&quot; value=&quot;Diapositive 2&quot;/&gt;&lt;property id=&quot;20307&quot; value=&quot;258&quot;/&gt;&lt;/object&gt;&lt;object type=&quot;3&quot; unique_id=&quot;10006&quot;&gt;&lt;property id=&quot;20148&quot; value=&quot;5&quot;/&gt;&lt;property id=&quot;20300&quot; value=&quot;Diapositive 6&quot;/&gt;&lt;property id=&quot;20307&quot; value=&quot;257&quot;/&gt;&lt;/object&gt;&lt;object type=&quot;3&quot; unique_id=&quot;10047&quot;&gt;&lt;property id=&quot;20148&quot; value=&quot;5&quot;/&gt;&lt;property id=&quot;20300&quot; value=&quot;Diapositive 7&quot;/&gt;&lt;property id=&quot;20307&quot; value=&quot;260&quot;/&gt;&lt;/object&gt;&lt;object type=&quot;3&quot; unique_id=&quot;10048&quot;&gt;&lt;property id=&quot;20148&quot; value=&quot;5&quot;/&gt;&lt;property id=&quot;20300&quot; value=&quot;Diapositive 9&quot;/&gt;&lt;property id=&quot;20307&quot; value=&quot;259&quot;/&gt;&lt;/object&gt;&lt;object type=&quot;3&quot; unique_id=&quot;10105&quot;&gt;&lt;property id=&quot;20148&quot; value=&quot;5&quot;/&gt;&lt;property id=&quot;20300&quot; value=&quot;Diapositive 10&quot;/&gt;&lt;property id=&quot;20307&quot; value=&quot;261&quot;/&gt;&lt;/object&gt;&lt;object type=&quot;3&quot; unique_id=&quot;10134&quot;&gt;&lt;property id=&quot;20148&quot; value=&quot;5&quot;/&gt;&lt;property id=&quot;20300&quot; value=&quot;Diapositive 23&quot;/&gt;&lt;property id=&quot;20307&quot; value=&quot;263&quot;/&gt;&lt;/object&gt;&lt;object type=&quot;3&quot; unique_id=&quot;10219&quot;&gt;&lt;property id=&quot;20148&quot; value=&quot;5&quot;/&gt;&lt;property id=&quot;20300&quot; value=&quot;Diapositive 11&quot;/&gt;&lt;property id=&quot;20307&quot; value=&quot;264&quot;/&gt;&lt;/object&gt;&lt;object type=&quot;3&quot; unique_id=&quot;10297&quot;&gt;&lt;property id=&quot;20148&quot; value=&quot;5&quot;/&gt;&lt;property id=&quot;20300&quot; value=&quot;Diapositive 13&quot;/&gt;&lt;property id=&quot;20307&quot; value=&quot;265&quot;/&gt;&lt;/object&gt;&lt;object type=&quot;3&quot; unique_id=&quot;10454&quot;&gt;&lt;property id=&quot;20148&quot; value=&quot;5&quot;/&gt;&lt;property id=&quot;20300&quot; value=&quot;Diapositive 8&quot;/&gt;&lt;property id=&quot;20307&quot; value=&quot;266&quot;/&gt;&lt;/object&gt;&lt;object type=&quot;3&quot; unique_id=&quot;10533&quot;&gt;&lt;property id=&quot;20148&quot; value=&quot;5&quot;/&gt;&lt;property id=&quot;20300&quot; value=&quot;Diapositive 16&quot;/&gt;&lt;property id=&quot;20307&quot; value=&quot;267&quot;/&gt;&lt;/object&gt;&lt;object type=&quot;3&quot; unique_id=&quot;10534&quot;&gt;&lt;property id=&quot;20148&quot; value=&quot;5&quot;/&gt;&lt;property id=&quot;20300&quot; value=&quot;Diapositive 17&quot;/&gt;&lt;property id=&quot;20307&quot; value=&quot;268&quot;/&gt;&lt;/object&gt;&lt;object type=&quot;3&quot; unique_id=&quot;10580&quot;&gt;&lt;property id=&quot;20148&quot; value=&quot;5&quot;/&gt;&lt;property id=&quot;20300&quot; value=&quot;Diapositive 18&quot;/&gt;&lt;property id=&quot;20307&quot; value=&quot;269&quot;/&gt;&lt;/object&gt;&lt;object type=&quot;3&quot; unique_id=&quot;10662&quot;&gt;&lt;property id=&quot;20148&quot; value=&quot;5&quot;/&gt;&lt;property id=&quot;20300&quot; value=&quot;Diapositive 5&quot;/&gt;&lt;property id=&quot;20307&quot; value=&quot;271&quot;/&gt;&lt;/object&gt;&lt;object type=&quot;3&quot; unique_id=&quot;10663&quot;&gt;&lt;property id=&quot;20148&quot; value=&quot;5&quot;/&gt;&lt;property id=&quot;20300&quot; value=&quot;Diapositive 19&quot;/&gt;&lt;property id=&quot;20307&quot; value=&quot;270&quot;/&gt;&lt;/object&gt;&lt;object type=&quot;3&quot; unique_id=&quot;10755&quot;&gt;&lt;property id=&quot;20148&quot; value=&quot;5&quot;/&gt;&lt;property id=&quot;20300&quot; value=&quot;Diapositive 20&quot;/&gt;&lt;property id=&quot;20307&quot; value=&quot;273&quot;/&gt;&lt;/object&gt;&lt;object type=&quot;3&quot; unique_id=&quot;10813&quot;&gt;&lt;property id=&quot;20148&quot; value=&quot;5&quot;/&gt;&lt;property id=&quot;20300&quot; value=&quot;Diapositive 21&quot;/&gt;&lt;property id=&quot;20307&quot; value=&quot;274&quot;/&gt;&lt;/object&gt;&lt;object type=&quot;3&quot; unique_id=&quot;10974&quot;&gt;&lt;property id=&quot;20148&quot; value=&quot;5&quot;/&gt;&lt;property id=&quot;20300&quot; value=&quot;Diapositive 3&quot;/&gt;&lt;property id=&quot;20307&quot; value=&quot;275&quot;/&gt;&lt;/object&gt;&lt;object type=&quot;3&quot; unique_id=&quot;11101&quot;&gt;&lt;property id=&quot;20148&quot; value=&quot;5&quot;/&gt;&lt;property id=&quot;20300&quot; value=&quot;Diapositive 4&quot;/&gt;&lt;property id=&quot;20307&quot; value=&quot;276&quot;/&gt;&lt;/object&gt;&lt;object type=&quot;3&quot; unique_id=&quot;11102&quot;&gt;&lt;property id=&quot;20148&quot; value=&quot;5&quot;/&gt;&lt;property id=&quot;20300&quot; value=&quot;Diapositive 14&quot;/&gt;&lt;property id=&quot;20307&quot; value=&quot;278&quot;/&gt;&lt;/object&gt;&lt;object type=&quot;3&quot; unique_id=&quot;11103&quot;&gt;&lt;property id=&quot;20148&quot; value=&quot;5&quot;/&gt;&lt;property id=&quot;20300&quot; value=&quot;Diapositive 15&quot;/&gt;&lt;property id=&quot;20307&quot; value=&quot;277&quot;/&gt;&lt;/object&gt;&lt;object type=&quot;3&quot; unique_id=&quot;11176&quot;&gt;&lt;property id=&quot;20148&quot; value=&quot;5&quot;/&gt;&lt;property id=&quot;20300&quot; value=&quot;Diapositive 22&quot;/&gt;&lt;property id=&quot;20307&quot; value=&quot;279&quot;/&gt;&lt;/object&gt;&lt;object type=&quot;3&quot; unique_id=&quot;11277&quot;&gt;&lt;property id=&quot;20148&quot; value=&quot;5&quot;/&gt;&lt;property id=&quot;20300&quot; value=&quot;Diapositive 12&quot;/&gt;&lt;property id=&quot;20307&quot; value=&quot;28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643</Words>
  <Application>Microsoft Office PowerPoint</Application>
  <PresentationFormat>Widescreen</PresentationFormat>
  <Paragraphs>28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Tema do Office</vt:lpstr>
      <vt:lpstr>Atualidades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Claudia Houdelier</dc:creator>
  <cp:lastModifiedBy>Claudia Houdelier</cp:lastModifiedBy>
  <cp:revision>48</cp:revision>
  <dcterms:created xsi:type="dcterms:W3CDTF">2022-04-22T09:34:11Z</dcterms:created>
  <dcterms:modified xsi:type="dcterms:W3CDTF">2022-05-05T08:32:43Z</dcterms:modified>
</cp:coreProperties>
</file>